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3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847" r:id="rId27"/>
    <p:sldId id="846" r:id="rId28"/>
    <p:sldId id="845" r:id="rId29"/>
    <p:sldId id="851" r:id="rId30"/>
    <p:sldId id="852" r:id="rId31"/>
    <p:sldId id="853" r:id="rId32"/>
    <p:sldId id="856" r:id="rId33"/>
    <p:sldId id="857" r:id="rId34"/>
    <p:sldId id="858" r:id="rId35"/>
    <p:sldId id="860" r:id="rId36"/>
    <p:sldId id="859" r:id="rId37"/>
    <p:sldId id="862" r:id="rId38"/>
    <p:sldId id="861" r:id="rId39"/>
    <p:sldId id="868" r:id="rId40"/>
    <p:sldId id="865" r:id="rId41"/>
    <p:sldId id="869" r:id="rId42"/>
    <p:sldId id="866" r:id="rId43"/>
    <p:sldId id="870" r:id="rId44"/>
    <p:sldId id="867" r:id="rId45"/>
    <p:sldId id="871" r:id="rId46"/>
    <p:sldId id="872" r:id="rId47"/>
    <p:sldId id="873" r:id="rId48"/>
    <p:sldId id="654" r:id="rId49"/>
    <p:sldId id="670" r:id="rId50"/>
    <p:sldId id="660" r:id="rId51"/>
    <p:sldId id="674" r:id="rId52"/>
    <p:sldId id="658" r:id="rId53"/>
    <p:sldId id="671" r:id="rId54"/>
    <p:sldId id="675" r:id="rId55"/>
    <p:sldId id="659" r:id="rId56"/>
    <p:sldId id="676" r:id="rId57"/>
    <p:sldId id="673" r:id="rId58"/>
    <p:sldId id="681" r:id="rId59"/>
    <p:sldId id="684" r:id="rId60"/>
    <p:sldId id="686" r:id="rId61"/>
    <p:sldId id="828" r:id="rId62"/>
    <p:sldId id="689" r:id="rId63"/>
    <p:sldId id="690" r:id="rId64"/>
    <p:sldId id="691" r:id="rId65"/>
    <p:sldId id="693" r:id="rId66"/>
    <p:sldId id="696" r:id="rId67"/>
    <p:sldId id="366" r:id="rId68"/>
    <p:sldId id="570" r:id="rId69"/>
    <p:sldId id="697" r:id="rId70"/>
    <p:sldId id="698" r:id="rId71"/>
    <p:sldId id="695" r:id="rId72"/>
    <p:sldId id="699" r:id="rId73"/>
    <p:sldId id="413" r:id="rId74"/>
    <p:sldId id="692" r:id="rId75"/>
    <p:sldId id="701" r:id="rId76"/>
    <p:sldId id="702" r:id="rId77"/>
    <p:sldId id="703" r:id="rId78"/>
    <p:sldId id="362" r:id="rId79"/>
    <p:sldId id="509" r:id="rId80"/>
    <p:sldId id="360" r:id="rId81"/>
    <p:sldId id="803" r:id="rId82"/>
    <p:sldId id="802" r:id="rId83"/>
    <p:sldId id="706" r:id="rId84"/>
    <p:sldId id="804" r:id="rId85"/>
    <p:sldId id="700" r:id="rId86"/>
    <p:sldId id="805" r:id="rId87"/>
    <p:sldId id="806" r:id="rId88"/>
    <p:sldId id="807" r:id="rId89"/>
    <p:sldId id="704" r:id="rId90"/>
    <p:sldId id="812" r:id="rId91"/>
    <p:sldId id="415" r:id="rId92"/>
    <p:sldId id="813" r:id="rId93"/>
    <p:sldId id="817" r:id="rId94"/>
    <p:sldId id="816" r:id="rId95"/>
    <p:sldId id="707" r:id="rId96"/>
    <p:sldId id="808" r:id="rId97"/>
    <p:sldId id="809" r:id="rId98"/>
    <p:sldId id="705" r:id="rId99"/>
    <p:sldId id="810" r:id="rId100"/>
    <p:sldId id="811" r:id="rId101"/>
    <p:sldId id="708" r:id="rId102"/>
    <p:sldId id="372" r:id="rId103"/>
    <p:sldId id="820" r:id="rId104"/>
    <p:sldId id="818" r:id="rId105"/>
    <p:sldId id="819" r:id="rId106"/>
    <p:sldId id="666" r:id="rId107"/>
    <p:sldId id="423" r:id="rId108"/>
    <p:sldId id="43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6C1"/>
    <a:srgbClr val="7030A0"/>
    <a:srgbClr val="BF9000"/>
    <a:srgbClr val="00FDFF"/>
    <a:srgbClr val="963695"/>
    <a:srgbClr val="1B4A00"/>
    <a:srgbClr val="700001"/>
    <a:srgbClr val="FFFF00"/>
    <a:srgbClr val="7F7F7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098"/>
    <p:restoredTop sz="92686"/>
  </p:normalViewPr>
  <p:slideViewPr>
    <p:cSldViewPr snapToGrid="0">
      <p:cViewPr varScale="1">
        <p:scale>
          <a:sx n="121" d="100"/>
          <a:sy n="121" d="100"/>
        </p:scale>
        <p:origin x="2400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5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0.png"/><Relationship Id="rId7" Type="http://schemas.openxmlformats.org/officeDocument/2006/relationships/image" Target="../media/image3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5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D1538B23-7DCC-93BE-A14F-46EA88C3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AEAB385-EB53-645C-CCB9-6955581D93F7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23EEA29B-5703-BF7C-2331-1F87EAB3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866CE3D-4C74-AED3-D5D4-1443CB9F2775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5FE6CA4F-E7FF-8081-5B38-AE4EEA6D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EB84001-2F5E-33B2-374C-813E36506BDC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0145E4-1515-86E9-3981-96069691690A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58F1E-3BB5-AFDE-F164-7881F862FA56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731AA8-4700-01E5-3127-0F656794EBA8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37DA2-8270-BEE0-B139-A70D56AFD5E3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46575-B672-FC45-645F-EF9364D1CD73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4CDF29CC-362B-9D5C-925B-9D5A7831DC2D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6F11D-E46B-C320-E60E-9CC9847E9A3B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C8B994-26F5-172A-273E-D67F1D0B1D5A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214EC2E9-CFE0-C95D-E189-398F89730548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32838-8182-A553-51D5-50BD9E78A660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37F003-50AD-049C-2A9E-4F4EC00E7164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3A2FFB-1263-1698-4F56-6EB8E62987DE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ABCCC7-A49C-4B17-DE6A-60F9FF84C4E2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4BF0D-879C-9B52-10F3-DAA2B3E24756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02122E-6CFE-9E7F-6CCA-A17701EB81E1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B76444-6AF6-B7D8-50EB-1764C35A33A2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2A3652-7977-B227-68C0-E846D9328EE4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05C377-AE97-C3BF-56D1-84D81FACBA07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D1D425-4D50-5E84-900D-4B7312AFA624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23469E0-DA7A-D850-3746-C16784EC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12AD987-1D79-F58D-076E-248409F4E232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58F8C-E5F3-C38B-31E3-D552CDC632A5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06B120-AA37-481E-4949-BE252FD8036B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BC2509-E49B-94A9-EB4A-746B48CC310C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9C352-5FB8-7BA1-2A77-8B5B414B810C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F5571C-3E20-2823-E8E3-705D33B1D1D4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7DCD61C8-1DCD-FBD2-F4C3-3F8A8583E29E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DACBB6-410F-88BD-CB95-D12BA289955D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45AB7B-1BF0-6CD1-C0A3-ECD0D49DE6DB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89429D2-C2B6-2517-87B9-5853445673DB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2D0A04-D0DC-1668-5F6A-65A232210594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AEEBE8-2528-E201-99E7-8C0801CE9435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AC900-4FC5-DD78-B3B7-2CAB0CC02B95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5EE524-D0E5-BDE5-CB6E-482FDF92D2BD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1441F-A377-059E-7B2B-62FF4BE5FB5A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8564-B2D0-6436-DAA9-2D6DAEF6325E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8FFF5D-B0DA-9846-40B8-3BB4F126CCF3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8A900-9589-27E2-2F3B-2D1405AF8AA5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FEF0D8-F619-0524-72B8-896AAF4D0A63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D858B2-292E-E1A9-9294-9CB3ADD2261A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FF151D-9C70-145D-11C4-9C3823BA52A4}"/>
              </a:ext>
            </a:extLst>
          </p:cNvPr>
          <p:cNvSpPr/>
          <p:nvPr/>
        </p:nvSpPr>
        <p:spPr>
          <a:xfrm rot="21003938">
            <a:off x="3404252" y="4777353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3310661" y="42102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683145" y="4315453"/>
            <a:ext cx="857691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3181580" y="3044279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111209</TotalTime>
  <Words>2821</Words>
  <Application>Microsoft Macintosh PowerPoint</Application>
  <PresentationFormat>Widescreen</PresentationFormat>
  <Paragraphs>657</Paragraphs>
  <Slides>121</Slides>
  <Notes>60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1006</cp:revision>
  <dcterms:created xsi:type="dcterms:W3CDTF">2023-11-14T16:04:34Z</dcterms:created>
  <dcterms:modified xsi:type="dcterms:W3CDTF">2026-02-19T04:58:52Z</dcterms:modified>
</cp:coreProperties>
</file>